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2" r:id="rId6"/>
    <p:sldId id="264" r:id="rId7"/>
    <p:sldId id="265" r:id="rId8"/>
    <p:sldId id="268" r:id="rId9"/>
    <p:sldId id="266" r:id="rId10"/>
    <p:sldId id="259" r:id="rId11"/>
    <p:sldId id="261" r:id="rId12"/>
    <p:sldId id="260" r:id="rId13"/>
    <p:sldId id="267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689"/>
    <a:srgbClr val="FB2688"/>
    <a:srgbClr val="FAF6CF"/>
    <a:srgbClr val="482F5E"/>
    <a:srgbClr val="C3ECFB"/>
    <a:srgbClr val="BBDDD3"/>
    <a:srgbClr val="B8C5DC"/>
    <a:srgbClr val="2920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3364E1-67D3-99AE-B4CF-FC242E7578B9}" v="136" dt="2025-01-30T16:24:42.684"/>
    <p1510:client id="{EC05BF84-6BDE-03BE-8C19-EB5EEA5D36F8}" v="247" dt="2025-01-29T13:16:19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mgrU4zXU3M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4486"/>
            <a:ext cx="5627077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AF6CF"/>
                </a:solidFill>
              </a:rPr>
              <a:t>Welcome to our SEND coffee morning</a:t>
            </a:r>
          </a:p>
        </p:txBody>
      </p:sp>
      <p:pic>
        <p:nvPicPr>
          <p:cNvPr id="4" name="Picture 3" descr="Sedgeberrow CofE First School - Home">
            <a:extLst>
              <a:ext uri="{FF2B5EF4-FFF2-40B4-BE49-F238E27FC236}">
                <a16:creationId xmlns:a16="http://schemas.microsoft.com/office/drawing/2014/main" id="{BA4E3DEB-7ABC-4AC1-C157-699C141FD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8974" y="3426989"/>
            <a:ext cx="3697816" cy="236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109C1-A0D6-F339-6E20-FCB26D28C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purpose of a coffee morning?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B9FF5-83C3-CBFE-58B6-5922381F5E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Providing a supportive environment for parents and carers of SEND children to relax and talk with others.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Providing parents and carers with information regarding local services and advice on how to support your child.</a:t>
            </a:r>
          </a:p>
        </p:txBody>
      </p:sp>
      <p:pic>
        <p:nvPicPr>
          <p:cNvPr id="4" name="Picture 3" descr="Sedgeberrow CofE First School - Home">
            <a:extLst>
              <a:ext uri="{FF2B5EF4-FFF2-40B4-BE49-F238E27FC236}">
                <a16:creationId xmlns:a16="http://schemas.microsoft.com/office/drawing/2014/main" id="{80B95C45-FCB0-0E72-FFA2-8B74741E1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7067" y="5010330"/>
            <a:ext cx="234315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98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FBBE2B-0A07-3BE3-9AA4-716183B88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824" y="643467"/>
            <a:ext cx="4772975" cy="1800526"/>
          </a:xfrm>
        </p:spPr>
        <p:txBody>
          <a:bodyPr>
            <a:normAutofit/>
          </a:bodyPr>
          <a:lstStyle/>
          <a:p>
            <a:r>
              <a:rPr lang="en-GB" dirty="0"/>
              <a:t>Meet the new SENCO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F98C9-FD91-0A3A-8ADB-6FBD419FD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824" y="2623381"/>
            <a:ext cx="4772974" cy="35535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/>
              <a:t>Mrs Anna Bayes</a:t>
            </a:r>
            <a:endParaRPr lang="en-US" sz="2000" dirty="0"/>
          </a:p>
          <a:p>
            <a:r>
              <a:rPr lang="en-GB" sz="2000" dirty="0"/>
              <a:t>SENCO with 5 ½ years of experience</a:t>
            </a:r>
          </a:p>
          <a:p>
            <a:r>
              <a:rPr lang="en-GB" sz="2000" dirty="0"/>
              <a:t>In every Friday for the full day.</a:t>
            </a:r>
          </a:p>
          <a:p>
            <a:r>
              <a:rPr lang="en-GB" sz="2000" dirty="0"/>
              <a:t>Please feel free to make an appointment via the school office if you would like to discuss your child's needs.</a:t>
            </a:r>
          </a:p>
        </p:txBody>
      </p:sp>
      <p:pic>
        <p:nvPicPr>
          <p:cNvPr id="4" name="Picture 3" descr="Sedgeberrow CofE First School - Home">
            <a:extLst>
              <a:ext uri="{FF2B5EF4-FFF2-40B4-BE49-F238E27FC236}">
                <a16:creationId xmlns:a16="http://schemas.microsoft.com/office/drawing/2014/main" id="{93EE9508-42DE-D30D-302A-DE4162238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211" y="711414"/>
            <a:ext cx="3848322" cy="2409112"/>
          </a:xfrm>
          <a:prstGeom prst="rect">
            <a:avLst/>
          </a:prstGeom>
        </p:spPr>
      </p:pic>
      <p:pic>
        <p:nvPicPr>
          <p:cNvPr id="5" name="Picture 4" descr="A person smiling at camera&#10;&#10;AI-generated content may be incorrect.">
            <a:extLst>
              <a:ext uri="{FF2B5EF4-FFF2-40B4-BE49-F238E27FC236}">
                <a16:creationId xmlns:a16="http://schemas.microsoft.com/office/drawing/2014/main" id="{665042B0-2B35-B599-A7BA-52C327CA6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240" y="3657600"/>
            <a:ext cx="2540263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484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0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oster for a parent care forum&#10;&#10;AI-generated content may be incorrect.">
            <a:extLst>
              <a:ext uri="{FF2B5EF4-FFF2-40B4-BE49-F238E27FC236}">
                <a16:creationId xmlns:a16="http://schemas.microsoft.com/office/drawing/2014/main" id="{0458FFB6-FF5E-0CF5-8142-E25B93EF5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8663" y="67164"/>
            <a:ext cx="4734675" cy="6719399"/>
          </a:xfrm>
        </p:spPr>
      </p:pic>
    </p:spTree>
    <p:extLst>
      <p:ext uri="{BB962C8B-B14F-4D97-AF65-F5344CB8AC3E}">
        <p14:creationId xmlns:p14="http://schemas.microsoft.com/office/powerpoint/2010/main" val="3500415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C5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oster for a community support program&#10;&#10;AI-generated content may be incorrect.">
            <a:extLst>
              <a:ext uri="{FF2B5EF4-FFF2-40B4-BE49-F238E27FC236}">
                <a16:creationId xmlns:a16="http://schemas.microsoft.com/office/drawing/2014/main" id="{A3194364-0664-FDD4-1608-E866E0BB1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6786" y="-3175"/>
            <a:ext cx="9778426" cy="6860076"/>
          </a:xfrm>
        </p:spPr>
      </p:pic>
    </p:spTree>
    <p:extLst>
      <p:ext uri="{BB962C8B-B14F-4D97-AF65-F5344CB8AC3E}">
        <p14:creationId xmlns:p14="http://schemas.microsoft.com/office/powerpoint/2010/main" val="582325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oster with a group of people&#10;&#10;AI-generated content may be incorrect.">
            <a:extLst>
              <a:ext uri="{FF2B5EF4-FFF2-40B4-BE49-F238E27FC236}">
                <a16:creationId xmlns:a16="http://schemas.microsoft.com/office/drawing/2014/main" id="{CAF1692B-011D-7AED-1D5F-FE2AB8B380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3546" y="28881"/>
            <a:ext cx="9638066" cy="6801460"/>
          </a:xfrm>
        </p:spPr>
      </p:pic>
    </p:spTree>
    <p:extLst>
      <p:ext uri="{BB962C8B-B14F-4D97-AF65-F5344CB8AC3E}">
        <p14:creationId xmlns:p14="http://schemas.microsoft.com/office/powerpoint/2010/main" val="3831611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phone with a screen showing a game&#10;&#10;AI-generated content may be incorrect.">
            <a:extLst>
              <a:ext uri="{FF2B5EF4-FFF2-40B4-BE49-F238E27FC236}">
                <a16:creationId xmlns:a16="http://schemas.microsoft.com/office/drawing/2014/main" id="{922CDF71-81BD-6814-2217-7F273A201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26"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64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819F8-E630-A906-3FFB-E58C9EB1A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Online Media 4" title="Introducing Lumi Nova: A therapeutic mobile game for children’s worries and anxiety">
            <a:hlinkClick r:id="" action="ppaction://media"/>
            <a:extLst>
              <a:ext uri="{FF2B5EF4-FFF2-40B4-BE49-F238E27FC236}">
                <a16:creationId xmlns:a16="http://schemas.microsoft.com/office/drawing/2014/main" id="{8D253A4C-3305-8676-F8A9-F8F92E2FB3F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975" y="5291"/>
            <a:ext cx="12093046" cy="6849005"/>
          </a:xfrm>
        </p:spPr>
      </p:pic>
    </p:spTree>
    <p:extLst>
      <p:ext uri="{BB962C8B-B14F-4D97-AF65-F5344CB8AC3E}">
        <p14:creationId xmlns:p14="http://schemas.microsoft.com/office/powerpoint/2010/main" val="1706644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oster of a person with his hand over his face&#10;&#10;AI-generated content may be incorrect.">
            <a:extLst>
              <a:ext uri="{FF2B5EF4-FFF2-40B4-BE49-F238E27FC236}">
                <a16:creationId xmlns:a16="http://schemas.microsoft.com/office/drawing/2014/main" id="{37B9C193-B1B2-ABBA-40C8-FFDD80A47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4418" y="-3175"/>
            <a:ext cx="4887779" cy="6895246"/>
          </a:xfrm>
        </p:spPr>
      </p:pic>
      <p:pic>
        <p:nvPicPr>
          <p:cNvPr id="5" name="Picture 4" descr="A poster of a social prescribing service&#10;&#10;AI-generated content may be incorrect.">
            <a:extLst>
              <a:ext uri="{FF2B5EF4-FFF2-40B4-BE49-F238E27FC236}">
                <a16:creationId xmlns:a16="http://schemas.microsoft.com/office/drawing/2014/main" id="{56D20BCF-116C-B486-23D2-9DF5EE8AB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993" y="-6228"/>
            <a:ext cx="4894384" cy="688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30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C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webinar&#10;&#10;AI-generated content may be incorrect.">
            <a:extLst>
              <a:ext uri="{FF2B5EF4-FFF2-40B4-BE49-F238E27FC236}">
                <a16:creationId xmlns:a16="http://schemas.microsoft.com/office/drawing/2014/main" id="{BE0FDA1D-DCCE-69BD-3B01-C3D6B4A11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3885" y="3779"/>
            <a:ext cx="4663294" cy="6880740"/>
          </a:xfrm>
        </p:spPr>
      </p:pic>
      <p:pic>
        <p:nvPicPr>
          <p:cNvPr id="5" name="Picture 4" descr="A screenshot of a webinar&#10;&#10;AI-generated content may be incorrect.">
            <a:extLst>
              <a:ext uri="{FF2B5EF4-FFF2-40B4-BE49-F238E27FC236}">
                <a16:creationId xmlns:a16="http://schemas.microsoft.com/office/drawing/2014/main" id="{44A8AB10-D776-A5D8-2166-7170D0710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436" y="5420"/>
            <a:ext cx="4909573" cy="688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32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C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webinar&#10;&#10;AI-generated content may be incorrect.">
            <a:extLst>
              <a:ext uri="{FF2B5EF4-FFF2-40B4-BE49-F238E27FC236}">
                <a16:creationId xmlns:a16="http://schemas.microsoft.com/office/drawing/2014/main" id="{98F0CCF9-0327-E401-C52F-80EE7D3D78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7521" y="-5560"/>
            <a:ext cx="4838586" cy="6865440"/>
          </a:xfrm>
        </p:spPr>
      </p:pic>
      <p:pic>
        <p:nvPicPr>
          <p:cNvPr id="5" name="Picture 4" descr="A screenshot of a webinar&#10;&#10;AI-generated content may be incorrect.">
            <a:extLst>
              <a:ext uri="{FF2B5EF4-FFF2-40B4-BE49-F238E27FC236}">
                <a16:creationId xmlns:a16="http://schemas.microsoft.com/office/drawing/2014/main" id="{C4DD1DD6-A549-76C0-5D4C-E35BB04AF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848" y="15696"/>
            <a:ext cx="4693632" cy="684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87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F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urple and pink webinars schedule&#10;&#10;AI-generated content may be incorrect.">
            <a:extLst>
              <a:ext uri="{FF2B5EF4-FFF2-40B4-BE49-F238E27FC236}">
                <a16:creationId xmlns:a16="http://schemas.microsoft.com/office/drawing/2014/main" id="{63F3C6CD-8298-F2B4-6F1C-165841892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5157" y="198303"/>
            <a:ext cx="4577481" cy="6469439"/>
          </a:xfrm>
        </p:spPr>
      </p:pic>
    </p:spTree>
    <p:extLst>
      <p:ext uri="{BB962C8B-B14F-4D97-AF65-F5344CB8AC3E}">
        <p14:creationId xmlns:p14="http://schemas.microsoft.com/office/powerpoint/2010/main" val="3239123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26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lyer with text and images&#10;&#10;AI-generated content may be incorrect.">
            <a:extLst>
              <a:ext uri="{FF2B5EF4-FFF2-40B4-BE49-F238E27FC236}">
                <a16:creationId xmlns:a16="http://schemas.microsoft.com/office/drawing/2014/main" id="{DB6846DD-05A1-F6BB-0408-43FE02F02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9533" y="0"/>
            <a:ext cx="4832933" cy="6858000"/>
          </a:xfrm>
          <a:prstGeom prst="rect">
            <a:avLst/>
          </a:prstGeom>
          <a:ln>
            <a:solidFill>
              <a:srgbClr val="FB2688"/>
            </a:solidFill>
          </a:ln>
        </p:spPr>
      </p:pic>
    </p:spTree>
    <p:extLst>
      <p:ext uri="{BB962C8B-B14F-4D97-AF65-F5344CB8AC3E}">
        <p14:creationId xmlns:p14="http://schemas.microsoft.com/office/powerpoint/2010/main" val="4030356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Welcome to our SEND coffee morning</vt:lpstr>
      <vt:lpstr>What is the purpose of a coffee morning?</vt:lpstr>
      <vt:lpstr>Meet the new SENCO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138</cp:revision>
  <dcterms:created xsi:type="dcterms:W3CDTF">2025-01-29T12:54:03Z</dcterms:created>
  <dcterms:modified xsi:type="dcterms:W3CDTF">2025-01-31T14:27:48Z</dcterms:modified>
</cp:coreProperties>
</file>